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353" r:id="rId39"/>
    <p:sldId id="356" r:id="rId40"/>
    <p:sldId id="358" r:id="rId41"/>
    <p:sldId id="359" r:id="rId42"/>
    <p:sldId id="360" r:id="rId43"/>
    <p:sldId id="348" r:id="rId44"/>
    <p:sldId id="411" r:id="rId45"/>
    <p:sldId id="410" r:id="rId46"/>
    <p:sldId id="412" r:id="rId47"/>
    <p:sldId id="413" r:id="rId48"/>
    <p:sldId id="416" r:id="rId49"/>
    <p:sldId id="417" r:id="rId50"/>
    <p:sldId id="418" r:id="rId51"/>
    <p:sldId id="419" r:id="rId52"/>
    <p:sldId id="427" r:id="rId53"/>
    <p:sldId id="429" r:id="rId54"/>
    <p:sldId id="432" r:id="rId55"/>
    <p:sldId id="433" r:id="rId56"/>
    <p:sldId id="436" r:id="rId57"/>
    <p:sldId id="437" r:id="rId58"/>
    <p:sldId id="435" r:id="rId59"/>
    <p:sldId id="372" r:id="rId60"/>
    <p:sldId id="364" r:id="rId61"/>
    <p:sldId id="415" r:id="rId62"/>
    <p:sldId id="283" r:id="rId63"/>
    <p:sldId id="431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258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353"/>
            <p14:sldId id="356"/>
            <p14:sldId id="358"/>
            <p14:sldId id="359"/>
            <p14:sldId id="360"/>
            <p14:sldId id="348"/>
            <p14:sldId id="411"/>
            <p14:sldId id="410"/>
            <p14:sldId id="412"/>
            <p14:sldId id="413"/>
            <p14:sldId id="416"/>
            <p14:sldId id="417"/>
            <p14:sldId id="418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. UI" id="{44A60063-1A4A-494A-A8AE-8CBDAFFF76ED}">
          <p14:sldIdLst>
            <p14:sldId id="372"/>
            <p14:sldId id="364"/>
            <p14:sldId id="415"/>
            <p14:sldId id="283"/>
          </p14:sldIdLst>
        </p14:section>
        <p14:section name="8. 리소스" id="{6F06943B-D1C9-481E-987E-A46A98A2CC03}">
          <p14:sldIdLst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 autoAdjust="0"/>
    <p:restoredTop sz="94660"/>
  </p:normalViewPr>
  <p:slideViewPr>
    <p:cSldViewPr snapToGrid="0">
      <p:cViewPr>
        <p:scale>
          <a:sx n="66" d="100"/>
          <a:sy n="66" d="100"/>
        </p:scale>
        <p:origin x="1458" y="92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F354C-ADA9-941C-3B43-E3B60D0FA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76A4C4-E139-24EB-71BE-D11E4D20C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888D06-9F08-9130-D125-2831268FE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B2C4EC-C6B5-DA9B-B0CF-00AD2E466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46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568179"/>
              </p:ext>
            </p:extLst>
          </p:nvPr>
        </p:nvGraphicFramePr>
        <p:xfrm>
          <a:off x="841163" y="2776814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4B7EC28-E083-CAC8-B423-03EC81EB8AA0}"/>
              </a:ext>
            </a:extLst>
          </p:cNvPr>
          <p:cNvSpPr txBox="1"/>
          <p:nvPr/>
        </p:nvSpPr>
        <p:spPr>
          <a:xfrm>
            <a:off x="7324724" y="5225787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682CCA1-DA0D-A8D1-63F4-8C5974581079}"/>
              </a:ext>
            </a:extLst>
          </p:cNvPr>
          <p:cNvSpPr/>
          <p:nvPr/>
        </p:nvSpPr>
        <p:spPr>
          <a:xfrm>
            <a:off x="7324725" y="277681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AC63C81-478E-8D3F-F914-3D11E9F7E1A8}"/>
              </a:ext>
            </a:extLst>
          </p:cNvPr>
          <p:cNvSpPr/>
          <p:nvPr/>
        </p:nvSpPr>
        <p:spPr>
          <a:xfrm>
            <a:off x="7324726" y="277681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42C0C2-7488-EAB9-4746-5EE374D5FB66}"/>
              </a:ext>
            </a:extLst>
          </p:cNvPr>
          <p:cNvSpPr txBox="1"/>
          <p:nvPr/>
        </p:nvSpPr>
        <p:spPr>
          <a:xfrm>
            <a:off x="7324726" y="278047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E85A6-82AE-3A81-6879-A3F41C7F3CA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및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7177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연출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6F93EB-949F-E557-36AE-B4F2DA1F1AFB}"/>
              </a:ext>
            </a:extLst>
          </p:cNvPr>
          <p:cNvSpPr/>
          <p:nvPr/>
        </p:nvSpPr>
        <p:spPr>
          <a:xfrm>
            <a:off x="7364925" y="14449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0263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39337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5867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2675247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2" y="1235033"/>
            <a:ext cx="7177629" cy="3060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출력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결과 연출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출력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00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778146"/>
              </p:ext>
            </p:extLst>
          </p:nvPr>
        </p:nvGraphicFramePr>
        <p:xfrm>
          <a:off x="853177" y="329967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하드 난이도로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02237"/>
              </p:ext>
            </p:extLst>
          </p:nvPr>
        </p:nvGraphicFramePr>
        <p:xfrm>
          <a:off x="787955" y="2124279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06412"/>
              </p:ext>
            </p:extLst>
          </p:nvPr>
        </p:nvGraphicFramePr>
        <p:xfrm>
          <a:off x="787956" y="3699079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50%, 16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44600"/>
              </p:ext>
            </p:extLst>
          </p:nvPr>
        </p:nvGraphicFramePr>
        <p:xfrm>
          <a:off x="759766" y="2788080"/>
          <a:ext cx="10479734" cy="39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  <a:tr h="863516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1055408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45940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90654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855083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08078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7348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4340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검은 레이저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10839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05547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8D11-D38D-B3E9-EF8F-A53FB17A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35EEA2-9B9E-BCAC-3725-7801BC5397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BA56F5-B608-465F-00E3-A08092F5E6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A67F7-E0EE-98A2-E5B3-2174EE62E52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0EB0E9-7119-FBF9-7754-09D5160C07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F3AF3AC1-C9A0-622B-8504-C5211BCCF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74703-9285-A421-3368-2D5EDCA7CB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AC35E-C835-FE45-FA0C-0D1F13DE08D5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FC18D91-B5F0-AAD3-C965-5834B32D3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95310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901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89349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등장하는 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번만 등장하며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처치 시 바로 스트로크 작동함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스트로크 맞나 이름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..?)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7467"/>
              </p:ext>
            </p:extLst>
          </p:nvPr>
        </p:nvGraphicFramePr>
        <p:xfrm>
          <a:off x="828594" y="2844222"/>
          <a:ext cx="8365121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레벨에 투명한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ㅁㅇㄴㄹ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개많은데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조졌네 진짜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85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A1758-ECC5-553F-1CFD-EAD1CA81596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22399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108740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209334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16116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9B9B38-FDEB-AE01-DC88-16959FD56448}"/>
              </a:ext>
            </a:extLst>
          </p:cNvPr>
          <p:cNvSpPr txBox="1"/>
          <p:nvPr/>
        </p:nvSpPr>
        <p:spPr>
          <a:xfrm>
            <a:off x="12458647" y="912206"/>
            <a:ext cx="2425753" cy="54476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조율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조율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 조율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조율</a:t>
            </a:r>
          </a:p>
          <a:p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</a:p>
          <a:p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연출</a:t>
            </a:r>
          </a:p>
          <a:p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</a:p>
          <a:p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</a:p>
          <a:p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ㅈㄴ많네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937664" y="1465803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802408" y="210659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757607"/>
              </p:ext>
            </p:extLst>
          </p:nvPr>
        </p:nvGraphicFramePr>
        <p:xfrm>
          <a:off x="6272809" y="1828800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491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180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79" y="5502105"/>
            <a:ext cx="1201893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9FDA6C-F865-E549-FCB1-0F3DBD51D47D}"/>
              </a:ext>
            </a:extLst>
          </p:cNvPr>
          <p:cNvSpPr/>
          <p:nvPr/>
        </p:nvSpPr>
        <p:spPr>
          <a:xfrm>
            <a:off x="266699" y="5153986"/>
            <a:ext cx="377488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001E8-AB6F-1CDF-73A3-8E7DAB69487C}"/>
              </a:ext>
            </a:extLst>
          </p:cNvPr>
          <p:cNvSpPr txBox="1"/>
          <p:nvPr/>
        </p:nvSpPr>
        <p:spPr>
          <a:xfrm>
            <a:off x="266699" y="515764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2.1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휘장 아이콘 참고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557037" y="5502939"/>
            <a:ext cx="1201893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2839695" y="5502104"/>
            <a:ext cx="1201892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699" y="1382623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699" y="1386285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6272809" y="1368520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32623-7940-0213-E948-DA4551BD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A50CE-572E-D8AB-98BB-82E72177B0F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34529A-E6E4-6F12-9E16-3689990B52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EEBC51-8E61-D45E-1094-003EC00DF8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F6E80CB-A91F-E87B-24A5-2D2121E20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83541D-5B1E-0868-8D05-6D31A2A38D4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B9696-276F-9CE9-5795-4AF04B45455A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99A118-4832-C04B-3F78-C0F58AC31924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9DFD42-4E65-76BD-BA13-498837009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266698" y="561540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0256CD-6FF9-D3D3-15AD-190327877D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726427" y="561540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4A280D-AF0E-6E0A-16E1-F7B5D2B68405}"/>
              </a:ext>
            </a:extLst>
          </p:cNvPr>
          <p:cNvSpPr/>
          <p:nvPr/>
        </p:nvSpPr>
        <p:spPr>
          <a:xfrm rot="16200000">
            <a:off x="2363920" y="566731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63673-7189-BCE8-77B9-8036A6E719BC}"/>
              </a:ext>
            </a:extLst>
          </p:cNvPr>
          <p:cNvSpPr txBox="1"/>
          <p:nvPr/>
        </p:nvSpPr>
        <p:spPr>
          <a:xfrm>
            <a:off x="747080" y="601551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3E964-441F-A6F3-7A0A-1D733E7FF9E7}"/>
              </a:ext>
            </a:extLst>
          </p:cNvPr>
          <p:cNvSpPr txBox="1"/>
          <p:nvPr/>
        </p:nvSpPr>
        <p:spPr>
          <a:xfrm>
            <a:off x="3206809" y="601551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7D0F67-F392-9D71-5CFB-C29A2819D39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A399C5-8B3B-DC32-E7B2-2A07D70789C7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09213C-AB53-9E1D-A2B6-A26233FA3FC1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D293B8-9ADA-0588-C257-B73C983A3C16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926E5F-1F32-D04B-2BA7-0413DD46FA8C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A0F053-B7E6-ADD0-FAA3-E366CE3E8969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2CC264-7810-9A83-DDDD-BE36E69AF949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DD0430-602B-3BEC-8E4E-46B8A2F2F82C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2CB45C-9DE5-CCA0-A26A-C58F34231902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E0B71-7AC0-35A4-8723-507E7562126A}"/>
              </a:ext>
            </a:extLst>
          </p:cNvPr>
          <p:cNvSpPr/>
          <p:nvPr/>
        </p:nvSpPr>
        <p:spPr>
          <a:xfrm>
            <a:off x="266699" y="1382623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3B068-E254-6DC9-3484-121F9DBCE9F3}"/>
              </a:ext>
            </a:extLst>
          </p:cNvPr>
          <p:cNvSpPr txBox="1"/>
          <p:nvPr/>
        </p:nvSpPr>
        <p:spPr>
          <a:xfrm>
            <a:off x="266699" y="1386285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B107E2-1C23-0979-4F64-A62F0017F088}"/>
              </a:ext>
            </a:extLst>
          </p:cNvPr>
          <p:cNvSpPr/>
          <p:nvPr/>
        </p:nvSpPr>
        <p:spPr>
          <a:xfrm>
            <a:off x="266699" y="5153986"/>
            <a:ext cx="377488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C467B2-BA0B-AFD6-2279-9ABC8AFE69F0}"/>
              </a:ext>
            </a:extLst>
          </p:cNvPr>
          <p:cNvSpPr txBox="1"/>
          <p:nvPr/>
        </p:nvSpPr>
        <p:spPr>
          <a:xfrm>
            <a:off x="266699" y="515764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매칭하기 버튼 활성화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C367C-194A-5F73-8AE0-B89F05879A6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C35B51E6-2D36-E4F1-69E8-1B2AD4021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085948"/>
              </p:ext>
            </p:extLst>
          </p:nvPr>
        </p:nvGraphicFramePr>
        <p:xfrm>
          <a:off x="6272809" y="1828800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491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180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C777A17A-BA91-B479-18D0-5D5884C95BC5}"/>
              </a:ext>
            </a:extLst>
          </p:cNvPr>
          <p:cNvSpPr txBox="1"/>
          <p:nvPr/>
        </p:nvSpPr>
        <p:spPr>
          <a:xfrm>
            <a:off x="6272809" y="1368520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802125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A7CAE-6F3C-2FA6-FE24-CD536C9B4C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DE151-F4BB-7C02-2FB0-D9C0BE50849B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A3F0DA-FEB9-A14E-2B5B-ABC0665A4CAC}"/>
              </a:ext>
            </a:extLst>
          </p:cNvPr>
          <p:cNvSpPr txBox="1"/>
          <p:nvPr/>
        </p:nvSpPr>
        <p:spPr>
          <a:xfrm>
            <a:off x="1015365" y="2356430"/>
            <a:ext cx="3994139" cy="6186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조율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조율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 조율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조율</a:t>
            </a:r>
          </a:p>
          <a:p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</a:p>
          <a:p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연출</a:t>
            </a:r>
          </a:p>
          <a:p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</a:p>
          <a:p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</a:p>
          <a:p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아이템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특정 콘텐츠에서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10955</TotalTime>
  <Words>7769</Words>
  <Application>Microsoft Office PowerPoint</Application>
  <PresentationFormat>와이드스크린</PresentationFormat>
  <Paragraphs>1562</Paragraphs>
  <Slides>63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1172</cp:revision>
  <dcterms:created xsi:type="dcterms:W3CDTF">2024-10-29T05:59:45Z</dcterms:created>
  <dcterms:modified xsi:type="dcterms:W3CDTF">2024-11-28T10:37:10Z</dcterms:modified>
</cp:coreProperties>
</file>